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0" d="100"/>
          <a:sy n="60" d="100"/>
        </p:scale>
        <p:origin x="242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5AA4-BE5C-49A7-A058-5BB4A9C644CA}" type="datetimeFigureOut">
              <a:rPr lang="de-DE" smtClean="0"/>
              <a:t>04.03.2020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6659-31E8-4AFA-B8F8-BBB4A01A14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8789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5AA4-BE5C-49A7-A058-5BB4A9C644CA}" type="datetimeFigureOut">
              <a:rPr lang="de-DE" smtClean="0"/>
              <a:t>04.03.2020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6659-31E8-4AFA-B8F8-BBB4A01A14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3664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5AA4-BE5C-49A7-A058-5BB4A9C644CA}" type="datetimeFigureOut">
              <a:rPr lang="de-DE" smtClean="0"/>
              <a:t>04.03.2020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6659-31E8-4AFA-B8F8-BBB4A01A14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285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5AA4-BE5C-49A7-A058-5BB4A9C644CA}" type="datetimeFigureOut">
              <a:rPr lang="de-DE" smtClean="0"/>
              <a:t>04.03.2020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6659-31E8-4AFA-B8F8-BBB4A01A14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7855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5AA4-BE5C-49A7-A058-5BB4A9C644CA}" type="datetimeFigureOut">
              <a:rPr lang="de-DE" smtClean="0"/>
              <a:t>04.03.2020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6659-31E8-4AFA-B8F8-BBB4A01A14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551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5AA4-BE5C-49A7-A058-5BB4A9C644CA}" type="datetimeFigureOut">
              <a:rPr lang="de-DE" smtClean="0"/>
              <a:t>04.03.2020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6659-31E8-4AFA-B8F8-BBB4A01A14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7419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5AA4-BE5C-49A7-A058-5BB4A9C644CA}" type="datetimeFigureOut">
              <a:rPr lang="de-DE" smtClean="0"/>
              <a:t>04.03.2020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6659-31E8-4AFA-B8F8-BBB4A01A14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414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5AA4-BE5C-49A7-A058-5BB4A9C644CA}" type="datetimeFigureOut">
              <a:rPr lang="de-DE" smtClean="0"/>
              <a:t>04.03.2020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6659-31E8-4AFA-B8F8-BBB4A01A14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005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5AA4-BE5C-49A7-A058-5BB4A9C644CA}" type="datetimeFigureOut">
              <a:rPr lang="de-DE" smtClean="0"/>
              <a:t>04.03.2020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6659-31E8-4AFA-B8F8-BBB4A01A14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4549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5AA4-BE5C-49A7-A058-5BB4A9C644CA}" type="datetimeFigureOut">
              <a:rPr lang="de-DE" smtClean="0"/>
              <a:t>04.03.2020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6659-31E8-4AFA-B8F8-BBB4A01A14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7135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25AA4-BE5C-49A7-A058-5BB4A9C644CA}" type="datetimeFigureOut">
              <a:rPr lang="de-DE" smtClean="0"/>
              <a:t>04.03.2020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F6659-31E8-4AFA-B8F8-BBB4A01A14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440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25AA4-BE5C-49A7-A058-5BB4A9C644CA}" type="datetimeFigureOut">
              <a:rPr lang="de-DE" smtClean="0"/>
              <a:t>04.03.2020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F6659-31E8-4AFA-B8F8-BBB4A01A145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4364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74971457-586E-43B6-A2BD-9A7DFFB6F032}"/>
              </a:ext>
            </a:extLst>
          </p:cNvPr>
          <p:cNvSpPr/>
          <p:nvPr/>
        </p:nvSpPr>
        <p:spPr>
          <a:xfrm>
            <a:off x="0" y="0"/>
            <a:ext cx="9601200" cy="128016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A8A9B755-B8E0-44F1-88A1-D63B3F8958C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863" y="5742414"/>
            <a:ext cx="3221674" cy="336950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1CEA466A-30EC-474D-A300-891DD1ADA817}"/>
              </a:ext>
            </a:extLst>
          </p:cNvPr>
          <p:cNvSpPr txBox="1"/>
          <p:nvPr/>
        </p:nvSpPr>
        <p:spPr>
          <a:xfrm>
            <a:off x="1714500" y="125493"/>
            <a:ext cx="65316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dirty="0">
                <a:solidFill>
                  <a:schemeClr val="bg1"/>
                </a:solidFill>
                <a:latin typeface="Rockwell" panose="02060603020205020403" pitchFamily="18" charset="0"/>
              </a:rPr>
              <a:t>Wir suchen DICH!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640FBF3-280D-488C-AFE1-C8F3D2A71F5D}"/>
              </a:ext>
            </a:extLst>
          </p:cNvPr>
          <p:cNvSpPr txBox="1"/>
          <p:nvPr/>
        </p:nvSpPr>
        <p:spPr>
          <a:xfrm>
            <a:off x="368968" y="1048822"/>
            <a:ext cx="9144619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dirty="0">
                <a:solidFill>
                  <a:schemeClr val="bg1"/>
                </a:solidFill>
                <a:latin typeface="Rockwell" panose="02060603020205020403" pitchFamily="18" charset="0"/>
              </a:rPr>
              <a:t>Wir starten die Vorbereitung auf die neue Wettkampfsaison 20/21!</a:t>
            </a:r>
          </a:p>
          <a:p>
            <a:endParaRPr lang="de-DE" sz="2000" dirty="0">
              <a:solidFill>
                <a:schemeClr val="bg1"/>
              </a:solidFill>
              <a:latin typeface="Rockwell" panose="02060603020205020403" pitchFamily="18" charset="0"/>
            </a:endParaRPr>
          </a:p>
          <a:p>
            <a:r>
              <a:rPr lang="de-DE" sz="3600" dirty="0">
                <a:solidFill>
                  <a:schemeClr val="bg1"/>
                </a:solidFill>
                <a:latin typeface="Rockwell" panose="02060603020205020403" pitchFamily="18" charset="0"/>
              </a:rPr>
              <a:t>Du hast Lust dabei zu sein?</a:t>
            </a:r>
          </a:p>
          <a:p>
            <a:endParaRPr lang="de-DE" sz="3600" dirty="0">
              <a:solidFill>
                <a:schemeClr val="bg1"/>
              </a:solidFill>
              <a:latin typeface="Rockwell" panose="02060603020205020403" pitchFamily="18" charset="0"/>
            </a:endParaRPr>
          </a:p>
          <a:p>
            <a:r>
              <a:rPr lang="de-DE" sz="3600" dirty="0">
                <a:solidFill>
                  <a:schemeClr val="bg1"/>
                </a:solidFill>
                <a:latin typeface="Rockwell" panose="02060603020205020403" pitchFamily="18" charset="0"/>
              </a:rPr>
              <a:t>Dann komm zum Probetraining </a:t>
            </a:r>
          </a:p>
          <a:p>
            <a:r>
              <a:rPr lang="de-DE" sz="3600" dirty="0">
                <a:solidFill>
                  <a:schemeClr val="bg1"/>
                </a:solidFill>
                <a:latin typeface="Rockwell" panose="02060603020205020403" pitchFamily="18" charset="0"/>
              </a:rPr>
              <a:t>am 08. und 15.05.2020 </a:t>
            </a:r>
            <a:r>
              <a:rPr lang="de-DE" sz="2000" dirty="0">
                <a:solidFill>
                  <a:schemeClr val="bg1"/>
                </a:solidFill>
                <a:latin typeface="Rockwell" panose="02060603020205020403" pitchFamily="18" charset="0"/>
              </a:rPr>
              <a:t>(wir bitten um Voranmeldung)</a:t>
            </a:r>
            <a:r>
              <a:rPr lang="de-DE" sz="3600" dirty="0">
                <a:solidFill>
                  <a:schemeClr val="bg1"/>
                </a:solidFill>
                <a:latin typeface="Rockwell" panose="02060603020205020403" pitchFamily="18" charset="0"/>
              </a:rPr>
              <a:t>:</a:t>
            </a:r>
          </a:p>
          <a:p>
            <a:endParaRPr lang="de-DE" sz="3200" dirty="0">
              <a:solidFill>
                <a:schemeClr val="bg1"/>
              </a:solidFill>
              <a:latin typeface="Rockwell" panose="02060603020205020403" pitchFamily="18" charset="0"/>
            </a:endParaRPr>
          </a:p>
          <a:p>
            <a:r>
              <a:rPr lang="de-DE" sz="3200" dirty="0">
                <a:solidFill>
                  <a:schemeClr val="bg1"/>
                </a:solidFill>
                <a:latin typeface="Rockwell" panose="02060603020205020403" pitchFamily="18" charset="0"/>
              </a:rPr>
              <a:t>„Mini </a:t>
            </a:r>
            <a:r>
              <a:rPr lang="de-DE" sz="3200" dirty="0" err="1">
                <a:solidFill>
                  <a:schemeClr val="bg1"/>
                </a:solidFill>
                <a:latin typeface="Rockwell" panose="02060603020205020403" pitchFamily="18" charset="0"/>
              </a:rPr>
              <a:t>Moves</a:t>
            </a:r>
            <a:r>
              <a:rPr lang="de-DE" sz="3200" dirty="0">
                <a:solidFill>
                  <a:schemeClr val="bg1"/>
                </a:solidFill>
                <a:latin typeface="Rockwell" panose="02060603020205020403" pitchFamily="18" charset="0"/>
              </a:rPr>
              <a:t>“:</a:t>
            </a:r>
          </a:p>
          <a:p>
            <a:r>
              <a:rPr lang="de-DE" sz="3200" dirty="0">
                <a:solidFill>
                  <a:schemeClr val="bg1"/>
                </a:solidFill>
                <a:latin typeface="Rockwell" panose="02060603020205020403" pitchFamily="18" charset="0"/>
              </a:rPr>
              <a:t>17:00-17:45		JG 2012-2015</a:t>
            </a:r>
          </a:p>
          <a:p>
            <a:endParaRPr lang="de-DE" sz="1200" dirty="0">
              <a:solidFill>
                <a:schemeClr val="bg1"/>
              </a:solidFill>
              <a:latin typeface="Rockwell" panose="02060603020205020403" pitchFamily="18" charset="0"/>
            </a:endParaRPr>
          </a:p>
          <a:p>
            <a:r>
              <a:rPr lang="de-DE" sz="3200" dirty="0">
                <a:solidFill>
                  <a:schemeClr val="bg1"/>
                </a:solidFill>
                <a:latin typeface="Rockwell" panose="02060603020205020403" pitchFamily="18" charset="0"/>
              </a:rPr>
              <a:t>„Move !t“:</a:t>
            </a:r>
          </a:p>
          <a:p>
            <a:r>
              <a:rPr lang="de-DE" sz="3200" dirty="0">
                <a:solidFill>
                  <a:schemeClr val="bg1"/>
                </a:solidFill>
                <a:latin typeface="Rockwell" panose="02060603020205020403" pitchFamily="18" charset="0"/>
              </a:rPr>
              <a:t>17:45-18:30		JG 2009-2011</a:t>
            </a:r>
          </a:p>
          <a:p>
            <a:endParaRPr lang="de-DE" sz="1400" dirty="0">
              <a:solidFill>
                <a:schemeClr val="bg1"/>
              </a:solidFill>
              <a:latin typeface="Rockwell" panose="02060603020205020403" pitchFamily="18" charset="0"/>
            </a:endParaRPr>
          </a:p>
          <a:p>
            <a:r>
              <a:rPr lang="de-DE" sz="3200" dirty="0">
                <a:solidFill>
                  <a:schemeClr val="bg1"/>
                </a:solidFill>
                <a:latin typeface="Rockwell" panose="02060603020205020403" pitchFamily="18" charset="0"/>
              </a:rPr>
              <a:t>„Crazy </a:t>
            </a:r>
            <a:r>
              <a:rPr lang="de-DE" sz="3200" dirty="0" err="1">
                <a:solidFill>
                  <a:schemeClr val="bg1"/>
                </a:solidFill>
                <a:latin typeface="Rockwell" panose="02060603020205020403" pitchFamily="18" charset="0"/>
              </a:rPr>
              <a:t>Moves</a:t>
            </a:r>
            <a:r>
              <a:rPr lang="de-DE" sz="3200" dirty="0">
                <a:solidFill>
                  <a:schemeClr val="bg1"/>
                </a:solidFill>
                <a:latin typeface="Rockwell" panose="02060603020205020403" pitchFamily="18" charset="0"/>
              </a:rPr>
              <a:t>“:</a:t>
            </a:r>
          </a:p>
          <a:p>
            <a:r>
              <a:rPr lang="de-DE" sz="3200" dirty="0">
                <a:solidFill>
                  <a:schemeClr val="bg1"/>
                </a:solidFill>
                <a:latin typeface="Rockwell" panose="02060603020205020403" pitchFamily="18" charset="0"/>
              </a:rPr>
              <a:t>18:30-19:30		JG 2005-2008</a:t>
            </a:r>
          </a:p>
          <a:p>
            <a:endParaRPr lang="de-DE" sz="1400" dirty="0">
              <a:solidFill>
                <a:schemeClr val="bg1"/>
              </a:solidFill>
              <a:latin typeface="Rockwell" panose="02060603020205020403" pitchFamily="18" charset="0"/>
            </a:endParaRPr>
          </a:p>
          <a:p>
            <a:r>
              <a:rPr lang="de-DE" sz="3200" dirty="0">
                <a:solidFill>
                  <a:schemeClr val="bg1"/>
                </a:solidFill>
                <a:latin typeface="Rockwell" panose="02060603020205020403" pitchFamily="18" charset="0"/>
              </a:rPr>
              <a:t>„Kill </a:t>
            </a:r>
            <a:r>
              <a:rPr lang="de-DE" sz="3200" dirty="0" err="1">
                <a:solidFill>
                  <a:schemeClr val="bg1"/>
                </a:solidFill>
                <a:latin typeface="Rockwell" panose="02060603020205020403" pitchFamily="18" charset="0"/>
              </a:rPr>
              <a:t>the</a:t>
            </a:r>
            <a:r>
              <a:rPr lang="de-DE" sz="3200" dirty="0">
                <a:solidFill>
                  <a:schemeClr val="bg1"/>
                </a:solidFill>
                <a:latin typeface="Rockwell" panose="02060603020205020403" pitchFamily="18" charset="0"/>
              </a:rPr>
              <a:t> Move“:</a:t>
            </a:r>
          </a:p>
          <a:p>
            <a:r>
              <a:rPr lang="de-DE" sz="3200" dirty="0">
                <a:solidFill>
                  <a:schemeClr val="bg1"/>
                </a:solidFill>
                <a:latin typeface="Rockwell" panose="02060603020205020403" pitchFamily="18" charset="0"/>
              </a:rPr>
              <a:t>19:30-20:30		JG 2004 und älter</a:t>
            </a:r>
            <a:endParaRPr lang="de-DE" sz="2400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2F6FB3BE-A20C-4038-A601-EF8FDAC3B9DD}"/>
              </a:ext>
            </a:extLst>
          </p:cNvPr>
          <p:cNvSpPr txBox="1"/>
          <p:nvPr/>
        </p:nvSpPr>
        <p:spPr>
          <a:xfrm>
            <a:off x="368968" y="10803195"/>
            <a:ext cx="63198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i="1" u="sng" dirty="0">
                <a:solidFill>
                  <a:schemeClr val="bg1"/>
                </a:solidFill>
                <a:latin typeface="Rockwell" panose="02060603020205020403" pitchFamily="18" charset="0"/>
              </a:rPr>
              <a:t>Ansprechpartner</a:t>
            </a:r>
            <a:r>
              <a:rPr lang="de-DE" sz="2000" i="1" dirty="0">
                <a:solidFill>
                  <a:schemeClr val="bg1"/>
                </a:solidFill>
                <a:latin typeface="Rockwell" panose="02060603020205020403" pitchFamily="18" charset="0"/>
              </a:rPr>
              <a:t>:</a:t>
            </a:r>
          </a:p>
          <a:p>
            <a:r>
              <a:rPr lang="de-DE" sz="2000" i="1" dirty="0">
                <a:solidFill>
                  <a:schemeClr val="bg1"/>
                </a:solidFill>
                <a:latin typeface="Rockwell" panose="02060603020205020403" pitchFamily="18" charset="0"/>
              </a:rPr>
              <a:t>Skills 2 Move</a:t>
            </a:r>
          </a:p>
          <a:p>
            <a:r>
              <a:rPr lang="de-DE" sz="2000" i="1" dirty="0">
                <a:solidFill>
                  <a:schemeClr val="bg1"/>
                </a:solidFill>
                <a:latin typeface="Rockwell" panose="02060603020205020403" pitchFamily="18" charset="0"/>
              </a:rPr>
              <a:t>Christiane </a:t>
            </a:r>
          </a:p>
          <a:p>
            <a:r>
              <a:rPr lang="de-DE" sz="2000" i="1" dirty="0">
                <a:solidFill>
                  <a:schemeClr val="bg1"/>
                </a:solidFill>
                <a:latin typeface="Rockwell" panose="02060603020205020403" pitchFamily="18" charset="0"/>
              </a:rPr>
              <a:t>0151-55122714</a:t>
            </a:r>
          </a:p>
          <a:p>
            <a:r>
              <a:rPr lang="de-DE" sz="2000" i="1" dirty="0">
                <a:solidFill>
                  <a:schemeClr val="bg1"/>
                </a:solidFill>
                <a:latin typeface="Rockwell" panose="02060603020205020403" pitchFamily="18" charset="0"/>
              </a:rPr>
              <a:t>skills2move@web.de</a:t>
            </a:r>
            <a:endParaRPr lang="de-DE" i="1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931B23B-7260-4595-AC7C-B8797E3A0196}"/>
              </a:ext>
            </a:extLst>
          </p:cNvPr>
          <p:cNvSpPr txBox="1"/>
          <p:nvPr/>
        </p:nvSpPr>
        <p:spPr>
          <a:xfrm rot="16200000">
            <a:off x="2470385" y="5517768"/>
            <a:ext cx="133169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i="1" dirty="0">
                <a:solidFill>
                  <a:schemeClr val="bg1"/>
                </a:solidFill>
                <a:latin typeface="Rockwell" panose="02060603020205020403" pitchFamily="18" charset="0"/>
              </a:rPr>
              <a:t>Streetdance, Videoclip, Showdance, Hip Hop…..</a:t>
            </a:r>
            <a:endParaRPr lang="de-DE" sz="4000" i="1" dirty="0">
              <a:solidFill>
                <a:schemeClr val="bg1"/>
              </a:solidFill>
              <a:latin typeface="Rockwell" panose="02060603020205020403" pitchFamily="18" charset="0"/>
            </a:endParaRP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B8FE010B-C733-4D67-94A7-A23638398B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938247"/>
              </p:ext>
            </p:extLst>
          </p:nvPr>
        </p:nvGraphicFramePr>
        <p:xfrm>
          <a:off x="-5135237" y="2471802"/>
          <a:ext cx="4572000" cy="3035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54325876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93573613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11102599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Jahrgang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Alter in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135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08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2012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080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2009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7610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430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664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6023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971168"/>
                  </a:ext>
                </a:extLst>
              </a:tr>
            </a:tbl>
          </a:graphicData>
        </a:graphic>
      </p:graphicFrame>
      <p:sp>
        <p:nvSpPr>
          <p:cNvPr id="10" name="Textfeld 9">
            <a:extLst>
              <a:ext uri="{FF2B5EF4-FFF2-40B4-BE49-F238E27FC236}">
                <a16:creationId xmlns:a16="http://schemas.microsoft.com/office/drawing/2014/main" id="{A4D59C3B-9363-4804-8307-A5713D2636A7}"/>
              </a:ext>
            </a:extLst>
          </p:cNvPr>
          <p:cNvSpPr txBox="1"/>
          <p:nvPr/>
        </p:nvSpPr>
        <p:spPr>
          <a:xfrm rot="19985872">
            <a:off x="4263978" y="9793543"/>
            <a:ext cx="63198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i="1" dirty="0">
                <a:latin typeface="Rockwell" panose="02060603020205020403" pitchFamily="18" charset="0"/>
              </a:rPr>
              <a:t>Das wartet auf dich:</a:t>
            </a:r>
          </a:p>
          <a:p>
            <a:r>
              <a:rPr lang="de-DE" sz="2000" i="1" dirty="0">
                <a:latin typeface="Rockwell" panose="02060603020205020403" pitchFamily="18" charset="0"/>
              </a:rPr>
              <a:t>Wettkämpfe, Auftritte, </a:t>
            </a:r>
          </a:p>
          <a:p>
            <a:r>
              <a:rPr lang="de-DE" sz="2000" i="1" dirty="0" err="1">
                <a:latin typeface="Rockwell" panose="02060603020205020403" pitchFamily="18" charset="0"/>
              </a:rPr>
              <a:t>Videodrehs</a:t>
            </a:r>
            <a:r>
              <a:rPr lang="de-DE" sz="2000" i="1" dirty="0">
                <a:latin typeface="Rockwell" panose="02060603020205020403" pitchFamily="18" charset="0"/>
              </a:rPr>
              <a:t>, Ausflüge, </a:t>
            </a:r>
          </a:p>
          <a:p>
            <a:r>
              <a:rPr lang="de-DE" sz="2000" i="1" dirty="0">
                <a:latin typeface="Rockwell" panose="02060603020205020403" pitchFamily="18" charset="0"/>
              </a:rPr>
              <a:t>Workshops, coole Leute …</a:t>
            </a:r>
            <a:endParaRPr lang="de-DE" i="1" dirty="0">
              <a:latin typeface="Rockwell" panose="02060603020205020403" pitchFamily="18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3912F1FA-8490-48A7-8493-E676BBD2E102}"/>
              </a:ext>
            </a:extLst>
          </p:cNvPr>
          <p:cNvSpPr txBox="1"/>
          <p:nvPr/>
        </p:nvSpPr>
        <p:spPr>
          <a:xfrm rot="20724205">
            <a:off x="1701330" y="7354830"/>
            <a:ext cx="63198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i="1" dirty="0">
                <a:latin typeface="Rockwell" panose="02060603020205020403" pitchFamily="18" charset="0"/>
              </a:rPr>
              <a:t>Warteliste!!!</a:t>
            </a:r>
            <a:endParaRPr lang="de-DE" sz="3600" i="1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918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92</Words>
  <Application>Microsoft Office PowerPoint</Application>
  <PresentationFormat>A3-Papier (297 x 420 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Rockwell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Nunheim (vorher Wirsam), Christiane</dc:creator>
  <cp:lastModifiedBy>Nunheim (vorher Wirsam), Christiane</cp:lastModifiedBy>
  <cp:revision>7</cp:revision>
  <dcterms:created xsi:type="dcterms:W3CDTF">2019-10-28T16:05:25Z</dcterms:created>
  <dcterms:modified xsi:type="dcterms:W3CDTF">2020-03-04T18:21:13Z</dcterms:modified>
</cp:coreProperties>
</file>